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8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912707"/>
            <a:ext cx="8458200" cy="175432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act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3, à la page 222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le vocabulaire et écrivez sport ou habillé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2011-10-11T16:51:41Z</dcterms:modified>
</cp:coreProperties>
</file>